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276" r:id="rId4"/>
    <p:sldId id="343" r:id="rId5"/>
    <p:sldId id="344" r:id="rId6"/>
    <p:sldId id="348" r:id="rId7"/>
    <p:sldId id="347" r:id="rId8"/>
    <p:sldId id="346" r:id="rId9"/>
    <p:sldId id="345" r:id="rId10"/>
    <p:sldId id="349" r:id="rId11"/>
    <p:sldId id="350" r:id="rId12"/>
    <p:sldId id="353" r:id="rId13"/>
    <p:sldId id="354" r:id="rId14"/>
    <p:sldId id="357" r:id="rId15"/>
    <p:sldId id="35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5B3"/>
    <a:srgbClr val="F4998C"/>
    <a:srgbClr val="FFE15A"/>
    <a:srgbClr val="E1F7F8"/>
    <a:srgbClr val="D22A28"/>
    <a:srgbClr val="DDD9CF"/>
    <a:srgbClr val="F90585"/>
    <a:srgbClr val="000000"/>
    <a:srgbClr val="5C2105"/>
    <a:srgbClr val="55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0" d="100"/>
          <a:sy n="60" d="100"/>
        </p:scale>
        <p:origin x="9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27A2-68D2-4A22-9F2B-2B4F0A34BA6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A089-0C7E-4B55-B35A-ECD28F0D034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C575-4C6D-4251-8854-C741058EF2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3B69-57E0-4975-9A80-B8D03DF2AC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048A-FB7F-4222-9257-CABB549814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0DDA-6144-402A-A89B-8BB16C43848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0144" y="33736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dern Love" panose="04090805081005020601" pitchFamily="82" charset="0"/>
              </a:rPr>
              <a:t>Grade 3</a:t>
            </a:r>
            <a:br>
              <a:rPr lang="en-US" sz="7200" dirty="0">
                <a:latin typeface="Modern Love" panose="04090805081005020601" pitchFamily="82" charset="0"/>
              </a:rPr>
            </a:br>
            <a:r>
              <a:rPr lang="en-US" sz="9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dern Love" panose="04090805081005020601" pitchFamily="82" charset="0"/>
              </a:rPr>
              <a:t>Review unit 1-4</a:t>
            </a:r>
            <a:endParaRPr lang="en-US" sz="96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37884" t="19232" r="16352" b="21753"/>
          <a:stretch>
            <a:fillRect/>
          </a:stretch>
        </p:blipFill>
        <p:spPr>
          <a:xfrm>
            <a:off x="0" y="0"/>
            <a:ext cx="12192635" cy="6908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83005" y="5514975"/>
            <a:ext cx="146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solidFill>
                  <a:srgbClr val="C00000"/>
                </a:solidFill>
              </a:rPr>
              <a:t>There’s</a:t>
            </a:r>
            <a:endParaRPr lang="vi-VN" altLang="en-US" sz="2400" b="1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941695" y="5502910"/>
            <a:ext cx="668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in</a:t>
            </a:r>
            <a:endParaRPr lang="vi-VN" altLang="en-US" sz="2400" b="1"/>
          </a:p>
        </p:txBody>
      </p:sp>
      <p:sp>
        <p:nvSpPr>
          <p:cNvPr id="7" name="Text Box 6"/>
          <p:cNvSpPr txBox="1"/>
          <p:nvPr/>
        </p:nvSpPr>
        <p:spPr>
          <a:xfrm>
            <a:off x="1236980" y="5975350"/>
            <a:ext cx="1460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solidFill>
                  <a:srgbClr val="C00000"/>
                </a:solidFill>
              </a:rPr>
              <a:t>There’s</a:t>
            </a:r>
            <a:endParaRPr lang="vi-VN" altLang="en-US" sz="2400" b="1">
              <a:solidFill>
                <a:srgbClr val="C0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049135" y="5975350"/>
            <a:ext cx="700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on</a:t>
            </a:r>
            <a:endParaRPr lang="vi-VN" altLang="en-US" sz="2400" b="1"/>
          </a:p>
        </p:txBody>
      </p:sp>
      <p:sp>
        <p:nvSpPr>
          <p:cNvPr id="9" name="Text Box 8"/>
          <p:cNvSpPr txBox="1"/>
          <p:nvPr/>
        </p:nvSpPr>
        <p:spPr>
          <a:xfrm>
            <a:off x="9867900" y="5975350"/>
            <a:ext cx="932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bed</a:t>
            </a:r>
            <a:endParaRPr lang="vi-VN" altLang="en-US" sz="2400" b="1"/>
          </a:p>
        </p:txBody>
      </p:sp>
      <p:sp>
        <p:nvSpPr>
          <p:cNvPr id="10" name="Text Box 9"/>
          <p:cNvSpPr txBox="1"/>
          <p:nvPr/>
        </p:nvSpPr>
        <p:spPr>
          <a:xfrm>
            <a:off x="1184275" y="6445250"/>
            <a:ext cx="186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solidFill>
                  <a:srgbClr val="C00000"/>
                </a:solidFill>
              </a:rPr>
              <a:t>There are</a:t>
            </a:r>
            <a:endParaRPr lang="vi-VN" altLang="en-US" sz="2400" b="1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786755" y="6445250"/>
            <a:ext cx="750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on</a:t>
            </a:r>
            <a:endParaRPr lang="vi-V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5" grpId="1"/>
      <p:bldP spid="7" grpId="1"/>
      <p:bldP spid="10" grpId="1"/>
      <p:bldP spid="6" grpId="0"/>
      <p:bldP spid="8" grpId="0"/>
      <p:bldP spid="9" grpId="0"/>
      <p:bldP spid="11" grpId="0"/>
      <p:bldP spid="6" grpId="1"/>
      <p:bldP spid="8" grpId="1"/>
      <p:bldP spid="9" grpId="1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31251" t="19699" r="29806" b="22034"/>
          <a:stretch>
            <a:fillRect/>
          </a:stretch>
        </p:blipFill>
        <p:spPr>
          <a:xfrm>
            <a:off x="253365" y="0"/>
            <a:ext cx="10680065" cy="69145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286115" y="2684780"/>
            <a:ext cx="4629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>
                <a:sym typeface="Wingdings" panose="05000000000000000000" charset="0"/>
              </a:rPr>
              <a:t></a:t>
            </a:r>
            <a:endParaRPr lang="en-US" sz="2800" b="1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544050" y="3658870"/>
            <a:ext cx="4629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>
                <a:sym typeface="Wingdings" panose="05000000000000000000" charset="0"/>
              </a:rPr>
              <a:t></a:t>
            </a:r>
            <a:endParaRPr lang="en-US" sz="2800" b="1">
              <a:sym typeface="Wingdings" panose="05000000000000000000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529955" y="5208270"/>
            <a:ext cx="4629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>
                <a:sym typeface="Wingdings" panose="05000000000000000000" charset="0"/>
              </a:rPr>
              <a:t></a:t>
            </a:r>
            <a:endParaRPr lang="en-US" sz="2800" b="1">
              <a:sym typeface="Wingdings" panose="050000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" grpId="1"/>
      <p:bldP spid="6" grpId="1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4955" t="26923" r="5681" b="26923"/>
          <a:stretch>
            <a:fillRect/>
          </a:stretch>
        </p:blipFill>
        <p:spPr>
          <a:xfrm>
            <a:off x="0" y="365125"/>
            <a:ext cx="12463145" cy="605409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730250" y="243776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Th</a:t>
            </a:r>
            <a:r>
              <a:rPr lang="vi-VN" altLang="en-US" sz="2400" b="1"/>
              <a:t>ose</a:t>
            </a:r>
            <a:endParaRPr lang="vi-VN" alt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730250" y="4933950"/>
            <a:ext cx="1014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This</a:t>
            </a:r>
            <a:endParaRPr lang="vi-VN" alt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730250" y="3269615"/>
            <a:ext cx="1014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Th</a:t>
            </a:r>
            <a:r>
              <a:rPr lang="vi-VN" altLang="en-US" sz="2400" b="1"/>
              <a:t>at</a:t>
            </a:r>
            <a:endParaRPr lang="vi-VN" altLang="en-US" sz="2400" b="1"/>
          </a:p>
        </p:txBody>
      </p:sp>
      <p:sp>
        <p:nvSpPr>
          <p:cNvPr id="5" name="Text Box 4"/>
          <p:cNvSpPr txBox="1"/>
          <p:nvPr/>
        </p:nvSpPr>
        <p:spPr>
          <a:xfrm>
            <a:off x="730250" y="5746115"/>
            <a:ext cx="1014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Th</a:t>
            </a:r>
            <a:r>
              <a:rPr lang="vi-VN" altLang="en-US" sz="2400" b="1"/>
              <a:t>at</a:t>
            </a:r>
            <a:endParaRPr lang="vi-VN" altLang="en-US" sz="2400" b="1"/>
          </a:p>
        </p:txBody>
      </p:sp>
      <p:sp>
        <p:nvSpPr>
          <p:cNvPr id="6" name="Text Box 5"/>
          <p:cNvSpPr txBox="1"/>
          <p:nvPr/>
        </p:nvSpPr>
        <p:spPr>
          <a:xfrm>
            <a:off x="730250" y="4102100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Th</a:t>
            </a:r>
            <a:r>
              <a:rPr lang="en-US" altLang="vi-VN" sz="2400" b="1"/>
              <a:t>e</a:t>
            </a:r>
            <a:r>
              <a:rPr lang="vi-VN" altLang="en-US" sz="2400" b="1"/>
              <a:t>se</a:t>
            </a:r>
            <a:endParaRPr lang="vi-V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6" grpId="1"/>
      <p:bldP spid="17" grpId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37539" t="25055" r="13290" b="12943"/>
          <a:stretch>
            <a:fillRect/>
          </a:stretch>
        </p:blipFill>
        <p:spPr>
          <a:xfrm>
            <a:off x="3175" y="0"/>
            <a:ext cx="12189460" cy="687832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490980" y="230695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math</a:t>
            </a:r>
            <a:endParaRPr lang="vi-VN" altLang="en-US" sz="2400" b="1"/>
          </a:p>
        </p:txBody>
      </p:sp>
      <p:sp>
        <p:nvSpPr>
          <p:cNvPr id="5" name="Text Box 4"/>
          <p:cNvSpPr txBox="1"/>
          <p:nvPr/>
        </p:nvSpPr>
        <p:spPr>
          <a:xfrm>
            <a:off x="6640830" y="2327910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art</a:t>
            </a:r>
            <a:endParaRPr lang="vi-VN" altLang="en-US" sz="2400" b="1"/>
          </a:p>
        </p:txBody>
      </p:sp>
      <p:sp>
        <p:nvSpPr>
          <p:cNvPr id="6" name="Text Box 5"/>
          <p:cNvSpPr txBox="1"/>
          <p:nvPr/>
        </p:nvSpPr>
        <p:spPr>
          <a:xfrm>
            <a:off x="9069070" y="2316480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P.</a:t>
            </a:r>
            <a:r>
              <a:rPr lang="vi-VN" altLang="en-US" sz="2400" b="1"/>
              <a:t>E.</a:t>
            </a:r>
            <a:endParaRPr lang="vi-VN" altLang="en-US" sz="2400" b="1"/>
          </a:p>
        </p:txBody>
      </p:sp>
      <p:sp>
        <p:nvSpPr>
          <p:cNvPr id="7" name="Text Box 6"/>
          <p:cNvSpPr txBox="1"/>
          <p:nvPr/>
        </p:nvSpPr>
        <p:spPr>
          <a:xfrm>
            <a:off x="2768600" y="444690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We</a:t>
            </a:r>
            <a:endParaRPr lang="vi-VN" alt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4788535" y="444690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have</a:t>
            </a:r>
            <a:endParaRPr lang="vi-VN" altLang="en-US" sz="2400" b="1"/>
          </a:p>
        </p:txBody>
      </p:sp>
      <p:sp>
        <p:nvSpPr>
          <p:cNvPr id="9" name="Text Box 8"/>
          <p:cNvSpPr txBox="1"/>
          <p:nvPr/>
        </p:nvSpPr>
        <p:spPr>
          <a:xfrm>
            <a:off x="7404100" y="444690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math</a:t>
            </a:r>
            <a:endParaRPr lang="vi-VN" altLang="en-US" sz="2400" b="1"/>
          </a:p>
        </p:txBody>
      </p:sp>
      <p:sp>
        <p:nvSpPr>
          <p:cNvPr id="10" name="Text Box 9"/>
          <p:cNvSpPr txBox="1"/>
          <p:nvPr/>
        </p:nvSpPr>
        <p:spPr>
          <a:xfrm>
            <a:off x="2768600" y="444690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We</a:t>
            </a:r>
            <a:endParaRPr lang="vi-VN" altLang="en-US" sz="2400" b="1"/>
          </a:p>
        </p:txBody>
      </p:sp>
      <p:sp>
        <p:nvSpPr>
          <p:cNvPr id="11" name="Text Box 10"/>
          <p:cNvSpPr txBox="1"/>
          <p:nvPr/>
        </p:nvSpPr>
        <p:spPr>
          <a:xfrm>
            <a:off x="4788535" y="444690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have</a:t>
            </a:r>
            <a:endParaRPr lang="vi-VN" alt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7494905" y="540067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art</a:t>
            </a:r>
            <a:endParaRPr lang="vi-VN" altLang="en-US" sz="2400" b="1"/>
          </a:p>
        </p:txBody>
      </p:sp>
      <p:sp>
        <p:nvSpPr>
          <p:cNvPr id="13" name="Text Box 12"/>
          <p:cNvSpPr txBox="1"/>
          <p:nvPr/>
        </p:nvSpPr>
        <p:spPr>
          <a:xfrm>
            <a:off x="2859405" y="540067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We</a:t>
            </a:r>
            <a:endParaRPr lang="vi-VN" alt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4879340" y="540067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have</a:t>
            </a:r>
            <a:endParaRPr lang="vi-VN" altLang="en-US" sz="2400" b="1"/>
          </a:p>
        </p:txBody>
      </p:sp>
      <p:sp>
        <p:nvSpPr>
          <p:cNvPr id="16" name="Text Box 15"/>
          <p:cNvSpPr txBox="1"/>
          <p:nvPr/>
        </p:nvSpPr>
        <p:spPr>
          <a:xfrm>
            <a:off x="9766935" y="5400675"/>
            <a:ext cx="1925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Wednesday</a:t>
            </a:r>
            <a:endParaRPr lang="vi-VN" altLang="en-US" sz="2400" b="1"/>
          </a:p>
        </p:txBody>
      </p:sp>
      <p:sp>
        <p:nvSpPr>
          <p:cNvPr id="17" name="Text Box 16"/>
          <p:cNvSpPr txBox="1"/>
          <p:nvPr/>
        </p:nvSpPr>
        <p:spPr>
          <a:xfrm>
            <a:off x="5972175" y="635317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art</a:t>
            </a:r>
            <a:endParaRPr lang="vi-VN" alt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2927350" y="635317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We</a:t>
            </a:r>
            <a:endParaRPr lang="vi-VN" altLang="en-US" sz="2400" b="1"/>
          </a:p>
        </p:txBody>
      </p:sp>
      <p:sp>
        <p:nvSpPr>
          <p:cNvPr id="19" name="Text Box 18"/>
          <p:cNvSpPr txBox="1"/>
          <p:nvPr/>
        </p:nvSpPr>
        <p:spPr>
          <a:xfrm>
            <a:off x="4404360" y="635317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have</a:t>
            </a:r>
            <a:endParaRPr lang="vi-VN" altLang="en-US" sz="2400" b="1"/>
          </a:p>
        </p:txBody>
      </p:sp>
      <p:sp>
        <p:nvSpPr>
          <p:cNvPr id="20" name="Text Box 19"/>
          <p:cNvSpPr txBox="1"/>
          <p:nvPr/>
        </p:nvSpPr>
        <p:spPr>
          <a:xfrm>
            <a:off x="8255000" y="6354445"/>
            <a:ext cx="1925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Wednesday</a:t>
            </a:r>
            <a:endParaRPr lang="vi-VN" altLang="en-US" sz="2400" b="1"/>
          </a:p>
        </p:txBody>
      </p:sp>
      <p:sp>
        <p:nvSpPr>
          <p:cNvPr id="21" name="Text Box 20"/>
          <p:cNvSpPr txBox="1"/>
          <p:nvPr/>
        </p:nvSpPr>
        <p:spPr>
          <a:xfrm>
            <a:off x="7189470" y="6354445"/>
            <a:ext cx="119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on</a:t>
            </a:r>
            <a:endParaRPr lang="vi-V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CAD6F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51838">
            <a:off x="1880923" y="3989375"/>
            <a:ext cx="467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istina" panose="03060402040406080204" pitchFamily="66" charset="0"/>
                <a:ea typeface="Kozuka Mincho Pr6N EL" panose="02020200000000000000" pitchFamily="18" charset="-128"/>
                <a:cs typeface="+mn-cs"/>
              </a:rPr>
              <a:t>Goodbye~!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istina" panose="03060402040406080204" pitchFamily="66" charset="0"/>
              <a:ea typeface="Kozuka Mincho Pr6N EL" panose="02020200000000000000" pitchFamily="18" charset="-128"/>
              <a:cs typeface="+mn-cs"/>
            </a:endParaRPr>
          </a:p>
        </p:txBody>
      </p:sp>
      <p:pic>
        <p:nvPicPr>
          <p:cNvPr id="2" name="Picture 2" descr="Bye bye GIFs - Get the best gif on GIFER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54" y="1186179"/>
            <a:ext cx="3310623" cy="26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991" t="17668" r="3291" b="9559"/>
          <a:stretch>
            <a:fillRect/>
          </a:stretch>
        </p:blipFill>
        <p:spPr>
          <a:xfrm>
            <a:off x="0" y="0"/>
            <a:ext cx="1218819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18396" t="19729" r="19053" b="28557"/>
          <a:stretch>
            <a:fillRect/>
          </a:stretch>
        </p:blipFill>
        <p:spPr>
          <a:xfrm>
            <a:off x="0" y="0"/>
            <a:ext cx="121862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4892" t="17832" r="1486" b="10142"/>
          <a:stretch>
            <a:fillRect/>
          </a:stretch>
        </p:blipFill>
        <p:spPr>
          <a:xfrm>
            <a:off x="0" y="0"/>
            <a:ext cx="1221105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3054" t="15497" r="16303" b="33460"/>
          <a:stretch>
            <a:fillRect/>
          </a:stretch>
        </p:blipFill>
        <p:spPr>
          <a:xfrm>
            <a:off x="0" y="552450"/>
            <a:ext cx="12180570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922" t="17131" r="2274" b="8055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537" t="21086" r="5418" b="688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668" t="17598" r="3842" b="7121"/>
          <a:stretch>
            <a:fillRect/>
          </a:stretch>
        </p:blipFill>
        <p:spPr>
          <a:xfrm>
            <a:off x="0" y="0"/>
            <a:ext cx="12178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2922" t="20633" r="7913" b="30191"/>
          <a:stretch>
            <a:fillRect/>
          </a:stretch>
        </p:blipFill>
        <p:spPr>
          <a:xfrm>
            <a:off x="0" y="1141095"/>
            <a:ext cx="12191365" cy="4432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WPS Presentation</Application>
  <PresentationFormat>Widescreen</PresentationFormat>
  <Paragraphs>68</Paragraphs>
  <Slides>14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SimSun</vt:lpstr>
      <vt:lpstr>Wingdings</vt:lpstr>
      <vt:lpstr>Modern Love</vt:lpstr>
      <vt:lpstr>Jokerman</vt:lpstr>
      <vt:lpstr>Baoloc</vt:lpstr>
      <vt:lpstr>Segoe Print</vt:lpstr>
      <vt:lpstr>Microsoft YaHei</vt:lpstr>
      <vt:lpstr>Arial Unicode MS</vt:lpstr>
      <vt:lpstr>Calibri Light</vt:lpstr>
      <vt:lpstr>Calibri</vt:lpstr>
      <vt:lpstr>VNI-Lithos</vt:lpstr>
      <vt:lpstr>Verdana</vt:lpstr>
      <vt:lpstr>Bodoni Bd BT</vt:lpstr>
      <vt:lpstr>OpenSans</vt:lpstr>
      <vt:lpstr>Script MT Bold</vt:lpstr>
      <vt:lpstr>.VnVogueH</vt:lpstr>
      <vt:lpstr>Comic Sans MS</vt:lpstr>
      <vt:lpstr>Snap ITC</vt:lpstr>
      <vt:lpstr>Calibri</vt:lpstr>
      <vt:lpstr>Pristina</vt:lpstr>
      <vt:lpstr>Kozuka Mincho Pr6N EL</vt:lpstr>
      <vt:lpstr>Yu Gothic UI Light</vt:lpstr>
      <vt:lpstr>Wingdings</vt:lpstr>
      <vt:lpstr>1_Office Theme</vt:lpstr>
      <vt:lpstr>2_Office Theme</vt:lpstr>
      <vt:lpstr>Grade 3 Review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3 Review 2</dc:title>
  <dc:creator>CHAU HO</dc:creator>
  <cp:lastModifiedBy>HP</cp:lastModifiedBy>
  <cp:revision>4</cp:revision>
  <dcterms:created xsi:type="dcterms:W3CDTF">2020-12-14T03:03:00Z</dcterms:created>
  <dcterms:modified xsi:type="dcterms:W3CDTF">2021-12-24T16:07:58Z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9788C86DD8D040F6BEF7438FCF630553</vt:lpwstr>
  </property>
  <property fmtid="{D5CDD505-2E9C-101B-9397-08002B2CF9AE}" pid="3" name="KSOProductBuildVer">
    <vt:lpwstr>1033-11.2.0.10426</vt:lpwstr>
  </property>
</Properties>
</file>